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0B7BA-45FB-4828-8C0F-37609F00A899}" type="datetimeFigureOut">
              <a:rPr lang="zh-CN" altLang="en-US" smtClean="0"/>
              <a:pPr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4DDB-7990-4ACD-876C-6415EA89A0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马年吉祥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马年吉祥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Company>中国科学院光电技术研究所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祝您和家人在新的一年里 身体健康   阖家幸福!</dc:title>
  <dc:creator>周鹏浩</dc:creator>
  <cp:lastModifiedBy>Administrator</cp:lastModifiedBy>
  <cp:revision>2</cp:revision>
  <dcterms:created xsi:type="dcterms:W3CDTF">2013-12-25T03:30:10Z</dcterms:created>
  <dcterms:modified xsi:type="dcterms:W3CDTF">2013-12-25T08:02:37Z</dcterms:modified>
</cp:coreProperties>
</file>